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1222" y="2851924"/>
            <a:ext cx="3373754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139" y="3055035"/>
            <a:ext cx="9167494" cy="746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zHarsh7/IBM-Data-Science-Professional-Course-Capstone-Project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051" y="6228785"/>
            <a:ext cx="4800600" cy="173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IN" sz="5250" spc="130" dirty="0"/>
              <a:t>Harsh Sharma</a:t>
            </a:r>
            <a:r>
              <a:rPr sz="5250" spc="215" dirty="0"/>
              <a:t> </a:t>
            </a:r>
            <a:r>
              <a:rPr sz="5250" spc="-1380" dirty="0"/>
              <a:t> </a:t>
            </a:r>
            <a:br>
              <a:rPr lang="en-IN" sz="5250" spc="140" dirty="0"/>
            </a:br>
            <a:r>
              <a:rPr lang="en-IN" sz="5250" spc="140" dirty="0"/>
              <a:t>June 1 2023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78529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 dirty="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</a:t>
            </a:r>
            <a:endParaRPr sz="29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396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 dirty="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374087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496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 dirty="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68714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 dirty="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40" dirty="0"/>
              <a:t>Summary</a:t>
            </a:r>
            <a:r>
              <a:rPr sz="3150" spc="-114" dirty="0"/>
              <a:t> </a:t>
            </a:r>
            <a:r>
              <a:rPr sz="3150" spc="220" dirty="0"/>
              <a:t>of</a:t>
            </a:r>
            <a:r>
              <a:rPr sz="3150" spc="-114" dirty="0"/>
              <a:t> </a:t>
            </a:r>
            <a:r>
              <a:rPr sz="3150" spc="170" dirty="0"/>
              <a:t>methodologies</a:t>
            </a:r>
            <a:endParaRPr sz="31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/>
          </a:p>
          <a:p>
            <a:pPr marL="12700">
              <a:lnSpc>
                <a:spcPct val="100000"/>
              </a:lnSpc>
            </a:pPr>
            <a:r>
              <a:rPr sz="3150" spc="140" dirty="0">
                <a:solidFill>
                  <a:srgbClr val="D5D5D5"/>
                </a:solidFill>
              </a:rPr>
              <a:t>Summary</a:t>
            </a:r>
            <a:r>
              <a:rPr sz="3150" spc="-95" dirty="0">
                <a:solidFill>
                  <a:srgbClr val="D5D5D5"/>
                </a:solidFill>
              </a:rPr>
              <a:t> </a:t>
            </a:r>
            <a:r>
              <a:rPr sz="3150" spc="220" dirty="0">
                <a:solidFill>
                  <a:srgbClr val="D5D5D5"/>
                </a:solidFill>
              </a:rPr>
              <a:t>of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90" dirty="0">
                <a:solidFill>
                  <a:srgbClr val="D5D5D5"/>
                </a:solidFill>
              </a:rPr>
              <a:t>all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114" dirty="0">
                <a:solidFill>
                  <a:srgbClr val="D5D5D5"/>
                </a:solidFill>
              </a:rPr>
              <a:t>results</a:t>
            </a:r>
            <a:endParaRPr sz="315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r>
              <a:rPr sz="3050" spc="-80" dirty="0"/>
              <a:t> </a:t>
            </a:r>
            <a:r>
              <a:rPr sz="3050" spc="140" dirty="0"/>
              <a:t>and</a:t>
            </a:r>
            <a:r>
              <a:rPr sz="3050" spc="-80" dirty="0"/>
              <a:t> </a:t>
            </a:r>
            <a:r>
              <a:rPr sz="3050" spc="190" dirty="0"/>
              <a:t>context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08850" y="2073275"/>
            <a:ext cx="11619725" cy="895501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 dirty="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 dirty="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 dirty="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 dirty="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 dirty="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lang="en-IN" sz="3150" spc="35" dirty="0">
              <a:solidFill>
                <a:srgbClr val="D5D5D5"/>
              </a:solidFill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lang="en-IN"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All notebooks are present on my </a:t>
            </a:r>
            <a:r>
              <a:rPr lang="en-IN" sz="3150" spc="35" dirty="0" err="1">
                <a:solidFill>
                  <a:srgbClr val="D5D5D5"/>
                </a:solidFill>
                <a:latin typeface="Microsoft Sans Serif"/>
                <a:cs typeface="Microsoft Sans Serif"/>
              </a:rPr>
              <a:t>Github</a:t>
            </a:r>
            <a:r>
              <a:rPr lang="en-IN"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:</a:t>
            </a:r>
          </a:p>
          <a:p>
            <a:pPr marL="120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tabLst>
                <a:tab pos="380365" algn="l"/>
                <a:tab pos="381000" algn="l"/>
              </a:tabLst>
            </a:pPr>
            <a:r>
              <a:rPr lang="en-IN" sz="32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itzHarsh7/IBM-Data-Science-Professional-Course-Capstone-Project (github.com)</a:t>
            </a:r>
            <a:endParaRPr sz="3150" dirty="0">
              <a:solidFill>
                <a:srgbClr val="00B0F0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3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3950" u="heavy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3950" spc="-45" dirty="0">
                <a:solidFill>
                  <a:srgbClr val="00A2FF"/>
                </a:solidFill>
              </a:rPr>
              <a:t> </a:t>
            </a:r>
            <a:r>
              <a:rPr sz="3950" u="heavy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3950" spc="80" dirty="0">
                <a:solidFill>
                  <a:srgbClr val="00A2FF"/>
                </a:solidFill>
              </a:rPr>
              <a:t> </a:t>
            </a: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sz="2800" spc="-7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sz="28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sz="28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sz="28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sz="28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sz="2800" spc="25" dirty="0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sz="280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2353</Words>
  <Application>Microsoft Office PowerPoint</Application>
  <PresentationFormat>Custom</PresentationFormat>
  <Paragraphs>196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 MT</vt:lpstr>
      <vt:lpstr>Calibri</vt:lpstr>
      <vt:lpstr>Courier New</vt:lpstr>
      <vt:lpstr>Microsoft Sans Serif</vt:lpstr>
      <vt:lpstr>Times New Roman</vt:lpstr>
      <vt:lpstr>Verdana</vt:lpstr>
      <vt:lpstr>Office Theme</vt:lpstr>
      <vt:lpstr>Harsh Sharma   June 1 2023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Harsh</cp:lastModifiedBy>
  <cp:revision>1</cp:revision>
  <dcterms:created xsi:type="dcterms:W3CDTF">2023-06-01T09:21:19Z</dcterms:created>
  <dcterms:modified xsi:type="dcterms:W3CDTF">2023-06-01T09:33:35Z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2023-06-01T00:00:00Z</vt:filetime>
  </property>
</Properties>
</file>